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548E-321F-FCA8-9E7F-1F92D3EE5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4FB63-C0DD-E330-F0E0-6017C4323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44151-1ED4-5437-0901-4CF93063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B1232-A1C6-9473-C2C2-CD13C6FB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5531-AA62-A50D-0C10-CB8BCF0F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82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46CD-6021-C9EB-21D8-710C8DC6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CB691-6341-65E4-8F90-3B853877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ED914-CBA3-E743-0682-98BF50C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E362A-2AF0-9E2F-A7DF-D6D88917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08817-263A-8632-DE1C-62F17856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9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17413-BE06-E219-BF2A-E8F069306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2FAC1-2959-5D2E-F751-D13E6AABD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75A1C-5214-29C9-36C3-5CA18C09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258B3-7978-95D6-C396-66EAA95E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7A472-359C-78C3-E995-CF2C8C02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0F7B-A22E-33F2-FA40-8198DF2C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4D6C3-8C5E-E44B-6F0D-417A033D1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76437-59BC-FDA1-BA38-1B785D4D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7E280-85CF-C70E-0313-07850F69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1BB11-655E-F370-476E-03CDD5A9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0091-0869-6813-1A75-84C283B9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2A396-0EE2-3D7B-4E89-1FE268C8F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D95EE-3376-5E93-E0DA-EF15A869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05841-F508-5EA8-B82C-C0152A88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6AA94-7E04-250B-C066-4AD5B165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9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13C1-FA94-BFC7-950D-ACD332CF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0C081-1225-CBF0-9AFB-AFEF5B19F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83F83-0D61-9B14-B0D2-349744524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7FEFF-0CDE-0743-17A3-8BE22CA3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9DB8B-E08B-C9CE-2187-C0155B26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47356-A420-0D6D-33C7-B87A65F7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7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83FD-5C8B-6549-82F9-F8A76C71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CF3A7-97C8-0EEF-BB46-906129C7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B92DF-2253-2E58-5722-48FDAA6C1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931AE-C4DB-789A-8A16-A1F739E75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67A46-F520-A61E-845B-A6DBE0FB2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A7315-3838-B8C5-E593-76FAF93F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E0D1A-04CB-EF8D-5107-3173FB7C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E4E2D-3B4C-8CA0-50F9-347EAE78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6344-8FC6-DE76-6108-350D52DD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B8605-6444-4787-BA7E-FCB6EACF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42F6B-EA23-84D7-C61D-3D77B250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51541-1CAA-ACF8-A990-C654B602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0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87368-905F-2FDC-7839-BAB4EB11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89009-3A1E-8C01-5A09-A6A835F7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79F7-2BDC-B922-D1A8-7A664F0F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3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1F7D2-F5E5-E483-A2B2-B03732D0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A157-0FAD-2110-5CA7-99503710F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86BB5-3B81-535D-A1E8-CC74AAA07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16E10-C845-6DDB-BD67-7E3273BC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12930-4F2D-0563-09B3-69C9B224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81C1A-0DE9-04F9-DD1F-FCE8F68F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E08A-FDD3-F839-DDE4-D3E5B55C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08EBF-8130-E03A-2B60-41B8F7691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EAD4-81EB-CDCE-D4A1-F6A6EB8C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8C48F-BF5E-2EC8-005D-8BE34482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EE87-5736-7E81-9EF5-80A361F3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74E4F-934A-50D2-E849-D8F630AF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0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FBCE2-2969-BAD1-5C1B-663F6AE2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004CD-CA73-6307-502C-A106F772C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87E5A-7ED7-CCA7-7075-6417AB54E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70A09-5D6C-13E4-56DA-2AA87B36D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17E9D-F041-3DA3-A60A-4487B7C48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.png"/><Relationship Id="rId5" Type="http://schemas.microsoft.com/office/2007/relationships/media" Target="../media/media4.mp4"/><Relationship Id="rId10" Type="http://schemas.openxmlformats.org/officeDocument/2006/relationships/image" Target="../media/image3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7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9.png"/><Relationship Id="rId4" Type="http://schemas.openxmlformats.org/officeDocument/2006/relationships/video" Target="../media/media7.mp4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9D30-DEFD-B928-0B17-534CD49A0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763" y="1122363"/>
            <a:ext cx="10592874" cy="2387600"/>
          </a:xfrm>
        </p:spPr>
        <p:txBody>
          <a:bodyPr>
            <a:normAutofit/>
          </a:bodyPr>
          <a:lstStyle/>
          <a:p>
            <a:r>
              <a:rPr lang="en-US" altLang="zh-CN" sz="5000" dirty="0" err="1"/>
              <a:t>SimSDF</a:t>
            </a:r>
            <a:r>
              <a:rPr lang="en-US" altLang="zh-CN" sz="5000" dirty="0"/>
              <a:t>: Physically-Based Simulation with Signed Distance Fields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9A21A-FAC9-80E7-4CE3-42B81F32DC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Zichen Wang, </a:t>
            </a:r>
            <a:r>
              <a:rPr lang="en-US" dirty="0" err="1"/>
              <a:t>Xilai</a:t>
            </a:r>
            <a:r>
              <a:rPr lang="en-US" dirty="0"/>
              <a:t> Dai, Barry </a:t>
            </a:r>
            <a:r>
              <a:rPr lang="en-US" dirty="0" err="1"/>
              <a:t>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9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9859-5584-9C97-D6BE-CE2C313A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SDF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7AFA-6763-A185-5662-E41ADB88F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max SDF between the SDFs</a:t>
            </a:r>
          </a:p>
          <a:p>
            <a:pPr marL="0" indent="0">
              <a:buNone/>
            </a:pPr>
            <a:r>
              <a:rPr lang="en-US" dirty="0"/>
              <a:t>   to two spheres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Gradient Descent to the colliding</a:t>
            </a:r>
          </a:p>
          <a:p>
            <a:pPr marL="0" indent="0">
              <a:buNone/>
            </a:pPr>
            <a:r>
              <a:rPr lang="en-US" dirty="0"/>
              <a:t>   point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A27F70B-FF43-1A93-CE9F-803BCD909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02" y="169068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5463-9390-50BB-D70B-D237D90E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SDF Collision Detection (cont.)</a:t>
            </a:r>
          </a:p>
        </p:txBody>
      </p:sp>
      <p:pic>
        <p:nvPicPr>
          <p:cNvPr id="4" name="coll_detect">
            <a:hlinkClick r:id="" action="ppaction://media"/>
            <a:extLst>
              <a:ext uri="{FF2B5EF4-FFF2-40B4-BE49-F238E27FC236}">
                <a16:creationId xmlns:a16="http://schemas.microsoft.com/office/drawing/2014/main" id="{1A42E555-D713-989F-ABED-49F6B7BA3C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9538" y="1825625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343573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9D71-43AC-1EC9-E9BC-0FAFD2D7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spheres_gt">
            <a:hlinkClick r:id="" action="ppaction://media"/>
            <a:extLst>
              <a:ext uri="{FF2B5EF4-FFF2-40B4-BE49-F238E27FC236}">
                <a16:creationId xmlns:a16="http://schemas.microsoft.com/office/drawing/2014/main" id="{ED63013D-CA71-F468-4489-46EFC30BFC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1690688"/>
            <a:ext cx="2900629" cy="2900630"/>
          </a:xfrm>
        </p:spPr>
      </p:pic>
      <p:pic>
        <p:nvPicPr>
          <p:cNvPr id="5" name="spheres_mesh">
            <a:hlinkClick r:id="" action="ppaction://media"/>
            <a:extLst>
              <a:ext uri="{FF2B5EF4-FFF2-40B4-BE49-F238E27FC236}">
                <a16:creationId xmlns:a16="http://schemas.microsoft.com/office/drawing/2014/main" id="{0469BD96-8129-8970-546E-68975EFCED7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69129" y="1690688"/>
            <a:ext cx="2900630" cy="2900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FC925-CC37-2B48-A0B5-4DAA65DA08C6}"/>
              </a:ext>
            </a:extLst>
          </p:cNvPr>
          <p:cNvSpPr txBox="1"/>
          <p:nvPr/>
        </p:nvSpPr>
        <p:spPr>
          <a:xfrm>
            <a:off x="281556" y="4705647"/>
            <a:ext cx="2337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Particle</a:t>
            </a:r>
          </a:p>
          <a:p>
            <a:pPr algn="ctr"/>
            <a:r>
              <a:rPr lang="en-US" dirty="0"/>
              <a:t>20 FPS</a:t>
            </a:r>
          </a:p>
          <a:p>
            <a:pPr algn="ctr"/>
            <a:r>
              <a:rPr lang="en-US" dirty="0"/>
              <a:t>n = (1, 0)</a:t>
            </a:r>
          </a:p>
        </p:txBody>
      </p:sp>
      <p:pic>
        <p:nvPicPr>
          <p:cNvPr id="7" name="spheres_mesh_256">
            <a:hlinkClick r:id="" action="ppaction://media"/>
            <a:extLst>
              <a:ext uri="{FF2B5EF4-FFF2-40B4-BE49-F238E27FC236}">
                <a16:creationId xmlns:a16="http://schemas.microsoft.com/office/drawing/2014/main" id="{E32AE12F-C8DB-4046-B37C-DF0EF6F3723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38259" y="1690688"/>
            <a:ext cx="2900630" cy="2900630"/>
          </a:xfrm>
          <a:prstGeom prst="rect">
            <a:avLst/>
          </a:prstGeom>
        </p:spPr>
      </p:pic>
      <p:pic>
        <p:nvPicPr>
          <p:cNvPr id="8" name="spheres_sdf">
            <a:hlinkClick r:id="" action="ppaction://media"/>
            <a:extLst>
              <a:ext uri="{FF2B5EF4-FFF2-40B4-BE49-F238E27FC236}">
                <a16:creationId xmlns:a16="http://schemas.microsoft.com/office/drawing/2014/main" id="{007DB382-DA0B-CBF4-E230-F97F386CD32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07389" y="1690688"/>
            <a:ext cx="2900630" cy="290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276740-2786-17D8-0A34-DCE3A6237E21}"/>
              </a:ext>
            </a:extLst>
          </p:cNvPr>
          <p:cNvSpPr txBox="1"/>
          <p:nvPr/>
        </p:nvSpPr>
        <p:spPr>
          <a:xfrm>
            <a:off x="3069129" y="4705647"/>
            <a:ext cx="2900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Mesh of 32 vertices</a:t>
            </a:r>
          </a:p>
          <a:p>
            <a:pPr algn="ctr"/>
            <a:r>
              <a:rPr lang="en-US" dirty="0"/>
              <a:t>20 FPS</a:t>
            </a:r>
          </a:p>
          <a:p>
            <a:pPr algn="ctr"/>
            <a:r>
              <a:rPr lang="en-US" dirty="0"/>
              <a:t>n = (0.995185, -0.098017)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ABA21-7ADB-EB20-DACE-DEB5FF37CD4D}"/>
              </a:ext>
            </a:extLst>
          </p:cNvPr>
          <p:cNvSpPr txBox="1"/>
          <p:nvPr/>
        </p:nvSpPr>
        <p:spPr>
          <a:xfrm>
            <a:off x="6138260" y="4705647"/>
            <a:ext cx="2900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Mesh of 256 vertices</a:t>
            </a:r>
          </a:p>
          <a:p>
            <a:pPr algn="ctr"/>
            <a:r>
              <a:rPr lang="en-US" dirty="0"/>
              <a:t>1.6 FPS</a:t>
            </a:r>
          </a:p>
          <a:p>
            <a:pPr algn="ctr"/>
            <a:r>
              <a:rPr lang="en-US" dirty="0"/>
              <a:t>n = (0.999925, 0.012288)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64F58-DACE-F318-B3AB-5012A0FCD2EB}"/>
              </a:ext>
            </a:extLst>
          </p:cNvPr>
          <p:cNvSpPr txBox="1"/>
          <p:nvPr/>
        </p:nvSpPr>
        <p:spPr>
          <a:xfrm>
            <a:off x="9207389" y="4705647"/>
            <a:ext cx="2900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SDF (ours)</a:t>
            </a:r>
          </a:p>
          <a:p>
            <a:pPr algn="ctr"/>
            <a:r>
              <a:rPr lang="en-US" dirty="0"/>
              <a:t>20 FPS</a:t>
            </a:r>
          </a:p>
          <a:p>
            <a:pPr algn="ctr"/>
            <a:r>
              <a:rPr lang="en-US" dirty="0"/>
              <a:t>n = (1, 0)</a:t>
            </a:r>
          </a:p>
        </p:txBody>
      </p:sp>
    </p:spTree>
    <p:extLst>
      <p:ext uri="{BB962C8B-B14F-4D97-AF65-F5344CB8AC3E}">
        <p14:creationId xmlns:p14="http://schemas.microsoft.com/office/powerpoint/2010/main" val="39341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3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6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1573-F0C0-0CBD-ACE2-102E99AD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(cont.)</a:t>
            </a:r>
          </a:p>
        </p:txBody>
      </p:sp>
      <p:pic>
        <p:nvPicPr>
          <p:cNvPr id="4" name="many_spheres_gt">
            <a:hlinkClick r:id="" action="ppaction://media"/>
            <a:extLst>
              <a:ext uri="{FF2B5EF4-FFF2-40B4-BE49-F238E27FC236}">
                <a16:creationId xmlns:a16="http://schemas.microsoft.com/office/drawing/2014/main" id="{B0093E3B-3931-D652-375A-C5EE0D7D96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9926" y="1685811"/>
            <a:ext cx="3486374" cy="3486375"/>
          </a:xfrm>
        </p:spPr>
      </p:pic>
      <p:pic>
        <p:nvPicPr>
          <p:cNvPr id="5" name="many_spheres_mesh_32">
            <a:hlinkClick r:id="" action="ppaction://media"/>
            <a:extLst>
              <a:ext uri="{FF2B5EF4-FFF2-40B4-BE49-F238E27FC236}">
                <a16:creationId xmlns:a16="http://schemas.microsoft.com/office/drawing/2014/main" id="{865EA7EA-2C7A-C524-9DA1-B21376A92F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72566" y="1685811"/>
            <a:ext cx="3486374" cy="3486374"/>
          </a:xfrm>
          <a:prstGeom prst="rect">
            <a:avLst/>
          </a:prstGeom>
        </p:spPr>
      </p:pic>
      <p:pic>
        <p:nvPicPr>
          <p:cNvPr id="6" name="many_spheres_sdf">
            <a:hlinkClick r:id="" action="ppaction://media"/>
            <a:extLst>
              <a:ext uri="{FF2B5EF4-FFF2-40B4-BE49-F238E27FC236}">
                <a16:creationId xmlns:a16="http://schemas.microsoft.com/office/drawing/2014/main" id="{6FB6A480-7176-A7A0-59FA-9924D8B9891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65206" y="1685811"/>
            <a:ext cx="3486374" cy="3486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E9B39-4543-AF92-8121-2371D41D68D5}"/>
              </a:ext>
            </a:extLst>
          </p:cNvPr>
          <p:cNvSpPr txBox="1"/>
          <p:nvPr/>
        </p:nvSpPr>
        <p:spPr>
          <a:xfrm>
            <a:off x="0" y="5402687"/>
            <a:ext cx="348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BB408-ED7D-D923-B06F-FF2FDCA5BA44}"/>
              </a:ext>
            </a:extLst>
          </p:cNvPr>
          <p:cNvSpPr txBox="1"/>
          <p:nvPr/>
        </p:nvSpPr>
        <p:spPr>
          <a:xfrm>
            <a:off x="4272566" y="5402687"/>
            <a:ext cx="348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9CE62-D6BD-A4B0-5EF0-2DA192173509}"/>
              </a:ext>
            </a:extLst>
          </p:cNvPr>
          <p:cNvSpPr txBox="1"/>
          <p:nvPr/>
        </p:nvSpPr>
        <p:spPr>
          <a:xfrm>
            <a:off x="8165206" y="5402687"/>
            <a:ext cx="348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SDF (ours)</a:t>
            </a:r>
          </a:p>
        </p:txBody>
      </p:sp>
    </p:spTree>
    <p:extLst>
      <p:ext uri="{BB962C8B-B14F-4D97-AF65-F5344CB8AC3E}">
        <p14:creationId xmlns:p14="http://schemas.microsoft.com/office/powerpoint/2010/main" val="12851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4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5BCC-C8F1-A986-71CA-F7F192B8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4562-C189-F984-ED38-A3279EB75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to general shapes</a:t>
            </a:r>
          </a:p>
          <a:p>
            <a:endParaRPr lang="en-US" dirty="0"/>
          </a:p>
          <a:p>
            <a:r>
              <a:rPr lang="en-US" dirty="0"/>
              <a:t>Handle simultaneous colliding points</a:t>
            </a:r>
          </a:p>
          <a:p>
            <a:endParaRPr lang="en-US" dirty="0"/>
          </a:p>
          <a:p>
            <a:r>
              <a:rPr lang="en-US" dirty="0"/>
              <a:t>Support sharp edges</a:t>
            </a:r>
          </a:p>
          <a:p>
            <a:endParaRPr lang="en-US" dirty="0"/>
          </a:p>
          <a:p>
            <a:r>
              <a:rPr lang="en-US" dirty="0"/>
              <a:t>Modify SDF to </a:t>
            </a:r>
            <a:r>
              <a:rPr lang="en-US"/>
              <a:t>simulate soft bodies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D47A0-6066-7F08-7E85-FCE660FD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53" y="1690688"/>
            <a:ext cx="4963960" cy="458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74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121</Words>
  <Application>Microsoft Office PowerPoint</Application>
  <PresentationFormat>Widescreen</PresentationFormat>
  <Paragraphs>34</Paragraphs>
  <Slides>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SimSDF: Physically-Based Simulation with Signed Distance Fields</vt:lpstr>
      <vt:lpstr>SDF Collision Detection</vt:lpstr>
      <vt:lpstr>SDF Collision Detection (cont.)</vt:lpstr>
      <vt:lpstr>Experiments</vt:lpstr>
      <vt:lpstr>Experiments (cont.)</vt:lpstr>
      <vt:lpstr>Discussions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SimSDF: Physically-Based Simulation with Signed Distance Fields</dc:title>
  <dc:creator>Zichen Wang</dc:creator>
  <cp:lastModifiedBy>Zichen Wang</cp:lastModifiedBy>
  <cp:revision>7</cp:revision>
  <dcterms:created xsi:type="dcterms:W3CDTF">2023-05-22T15:13:04Z</dcterms:created>
  <dcterms:modified xsi:type="dcterms:W3CDTF">2023-05-22T15:58:21Z</dcterms:modified>
</cp:coreProperties>
</file>